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66" r:id="rId8"/>
    <p:sldId id="260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9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02.06.2024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02.06.2024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02.06.2024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02.06.2024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02.06.2024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02.06.2024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55240" y="1867017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chemeClr val="tx2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chemeClr val="tx2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899592" y="332656"/>
            <a:ext cx="77768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dirty="0" smtClean="0">
                <a:latin typeface="Georgia" panose="02040502050405020303" pitchFamily="18" charset="0"/>
              </a:rPr>
              <a:t>Муниципальное бюджетное дошкольное образовательное учреждение </a:t>
            </a:r>
            <a:endParaRPr lang="ru-RU" altLang="ru-RU" dirty="0" smtClean="0"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1400" dirty="0" smtClean="0">
                <a:latin typeface="Georgia" panose="02040502050405020303" pitchFamily="18" charset="0"/>
              </a:rPr>
              <a:t>« Детский сад </a:t>
            </a:r>
            <a:r>
              <a:rPr lang="ru-RU" altLang="ru-RU" sz="1400" dirty="0" smtClean="0">
                <a:latin typeface="Georgia" panose="02040502050405020303" pitchFamily="18" charset="0"/>
              </a:rPr>
              <a:t>№</a:t>
            </a:r>
            <a:r>
              <a:rPr lang="ru-RU" altLang="ru-RU" sz="1400" dirty="0" smtClean="0">
                <a:latin typeface="Georgia" panose="02040502050405020303" pitchFamily="18" charset="0"/>
              </a:rPr>
              <a:t>155 компенсирующего вида </a:t>
            </a:r>
            <a:r>
              <a:rPr lang="ru-RU" altLang="ru-RU" sz="1400" dirty="0" smtClean="0">
                <a:latin typeface="Georgia" panose="02040502050405020303" pitchFamily="18" charset="0"/>
              </a:rPr>
              <a:t>»</a:t>
            </a:r>
            <a:r>
              <a:rPr lang="ru-RU" altLang="ru-RU" dirty="0" smtClean="0">
                <a:latin typeface="Georgia" panose="02040502050405020303" pitchFamily="18" charset="0"/>
              </a:rPr>
              <a:t> </a:t>
            </a:r>
            <a:r>
              <a:rPr lang="ru-RU" altLang="ru-RU" sz="1400" dirty="0" smtClean="0">
                <a:latin typeface="Georgia" panose="02040502050405020303" pitchFamily="18" charset="0"/>
              </a:rPr>
              <a:t>Советского района </a:t>
            </a:r>
            <a:r>
              <a:rPr lang="ru-RU" altLang="ru-RU" sz="1400" dirty="0" err="1" smtClean="0">
                <a:latin typeface="Georgia" panose="02040502050405020303" pitchFamily="18" charset="0"/>
              </a:rPr>
              <a:t>г.Казани</a:t>
            </a:r>
            <a:endParaRPr lang="ru-RU" altLang="ru-RU" sz="1400" dirty="0" smtClean="0"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начнут 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3284984"/>
            <a:ext cx="7704856" cy="40183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станут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476672"/>
            <a:ext cx="7632848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более детализирована,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рассчитана на дошкольное воспитание разных возрастных групп,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направлена на воспитание 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патриотических чувств,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сделан акцент на правила безопасного поведения в различных ситуациях,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400" dirty="0">
                <a:latin typeface="Georgia" panose="02040502050405020303" pitchFamily="18" charset="0"/>
                <a:cs typeface="+mn-cs"/>
              </a:rPr>
              <a:t>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244</TotalTime>
  <Words>346</Words>
  <Application>Microsoft Office PowerPoint</Application>
  <PresentationFormat>Экран (4:3)</PresentationFormat>
  <Paragraphs>55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Calibri</vt:lpstr>
      <vt:lpstr>Georgia</vt:lpstr>
      <vt:lpstr>Trebuchet MS</vt:lpstr>
      <vt:lpstr>Wingdings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Влас</cp:lastModifiedBy>
  <cp:revision>33</cp:revision>
  <dcterms:created xsi:type="dcterms:W3CDTF">2023-02-22T14:53:18Z</dcterms:created>
  <dcterms:modified xsi:type="dcterms:W3CDTF">2024-06-02T07:23:39Z</dcterms:modified>
</cp:coreProperties>
</file>